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1" autoAdjust="0"/>
    <p:restoredTop sz="94660"/>
  </p:normalViewPr>
  <p:slideViewPr>
    <p:cSldViewPr>
      <p:cViewPr varScale="1">
        <p:scale>
          <a:sx n="88" d="100"/>
          <a:sy n="8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56E6-27CA-4D4E-B36B-9F7A2C520AF5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A5FCA-3384-4D27-8273-426E9FCB2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nationalwealthcenterreview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1"/>
            <a:ext cx="8839200" cy="1600199"/>
          </a:xfrm>
        </p:spPr>
        <p:txBody>
          <a:bodyPr/>
          <a:lstStyle/>
          <a:p>
            <a:r>
              <a:rPr lang="en-US" b="1" dirty="0" smtClean="0"/>
              <a:t>What’s So ‘Great’ About National Wealth Center?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5" name="Picture 4" descr="Newb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352800"/>
            <a:ext cx="5562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1"/>
            <a:ext cx="88392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 More Information, Just Go To: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924800" cy="34290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rgbClr val="0070C0"/>
                </a:solidFill>
                <a:hlinkClick r:id="rId2"/>
              </a:rPr>
              <a:t>www.thenationalwealthcenterreview.com</a:t>
            </a:r>
            <a:endParaRPr lang="en-US" b="1" u="sng" dirty="0" smtClean="0">
              <a:solidFill>
                <a:srgbClr val="0070C0"/>
              </a:solidFill>
            </a:endParaRPr>
          </a:p>
          <a:p>
            <a:endParaRPr lang="en-US" b="1" u="sng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My Email: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idwithjames@gmail.com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1"/>
            <a:ext cx="8839200" cy="1142999"/>
          </a:xfrm>
        </p:spPr>
        <p:txBody>
          <a:bodyPr/>
          <a:lstStyle/>
          <a:p>
            <a:r>
              <a:rPr lang="en-US" b="1" dirty="0" smtClean="0"/>
              <a:t>#1.  100% Commissions!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7432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6" name="Picture 5" descr="MonthlyComp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819400"/>
            <a:ext cx="7010400" cy="367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1"/>
            <a:ext cx="88392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#2. Great Products! 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7" name="Picture 6" descr="NWCbusinessDevProdu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657600"/>
            <a:ext cx="4038600" cy="1524000"/>
          </a:xfrm>
          <a:prstGeom prst="rect">
            <a:avLst/>
          </a:prstGeom>
          <a:ln>
            <a:solidFill>
              <a:schemeClr val="accent1">
                <a:alpha val="54000"/>
              </a:schemeClr>
            </a:solidFill>
          </a:ln>
        </p:spPr>
      </p:pic>
      <p:pic>
        <p:nvPicPr>
          <p:cNvPr id="8" name="Picture 7" descr="NWCselfDevelopmentProdu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09800"/>
            <a:ext cx="3962400" cy="1447800"/>
          </a:xfrm>
          <a:prstGeom prst="rect">
            <a:avLst/>
          </a:prstGeom>
          <a:ln>
            <a:solidFill>
              <a:schemeClr val="accent1">
                <a:alpha val="82000"/>
              </a:schemeClr>
            </a:solidFill>
          </a:ln>
        </p:spPr>
      </p:pic>
      <p:pic>
        <p:nvPicPr>
          <p:cNvPr id="9" name="Picture 8" descr="WealthAdvantageProductLev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181600"/>
            <a:ext cx="4038599" cy="1524000"/>
          </a:xfrm>
          <a:prstGeom prst="rect">
            <a:avLst/>
          </a:prstGeom>
          <a:ln>
            <a:solidFill>
              <a:schemeClr val="accent1">
                <a:alpha val="82000"/>
              </a:schemeClr>
            </a:solidFill>
          </a:ln>
        </p:spPr>
      </p:pic>
      <p:pic>
        <p:nvPicPr>
          <p:cNvPr id="10" name="Picture 9" descr="WealthAdvEliteProductlevel10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3733800"/>
            <a:ext cx="4495800" cy="1447800"/>
          </a:xfrm>
          <a:prstGeom prst="rect">
            <a:avLst/>
          </a:prstGeom>
        </p:spPr>
      </p:pic>
      <p:pic>
        <p:nvPicPr>
          <p:cNvPr id="11" name="Picture 10" descr="NetworkMarketingElite3500ProductLeve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5181600"/>
            <a:ext cx="4495800" cy="1524000"/>
          </a:xfrm>
          <a:prstGeom prst="rect">
            <a:avLst/>
          </a:prstGeom>
        </p:spPr>
      </p:pic>
      <p:pic>
        <p:nvPicPr>
          <p:cNvPr id="12" name="Picture 11" descr="FitnessAdvProductLev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2209800"/>
            <a:ext cx="4495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1"/>
            <a:ext cx="88392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#3.  Break Even With Just 1 Referral!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7" name="Picture 6" descr="co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90800"/>
            <a:ext cx="8686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1"/>
            <a:ext cx="8839200" cy="6857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#4.  Best Compensation Plan In the Industry!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8" name="Picture 7" descr="NWCcomp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0"/>
            <a:ext cx="8839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1"/>
            <a:ext cx="88392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#5.  Access To National Savings Center!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6" name="Picture 5" descr="SavingsCenterNW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0"/>
            <a:ext cx="8839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1"/>
            <a:ext cx="8839200" cy="3809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#6.  Great Member Support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7" name="Picture 6" descr="NWCsupportOp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133600"/>
            <a:ext cx="4419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1"/>
            <a:ext cx="88392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#7.  LONGEVITY &amp; STABILITY	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6" name="Picture 5" descr="OpportunityNW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0"/>
            <a:ext cx="8763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1"/>
            <a:ext cx="88392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Sound Good?  Well Check This Out…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WC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7" name="Picture 6" descr="IDsnap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0"/>
            <a:ext cx="8839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85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What’s So ‘Great’ About National Wealth Center?</vt:lpstr>
      <vt:lpstr>#1.  100% Commissions!</vt:lpstr>
      <vt:lpstr>#2. Great Products!  </vt:lpstr>
      <vt:lpstr>#3.  Break Even With Just 1 Referral!</vt:lpstr>
      <vt:lpstr>#4.  Best Compensation Plan In the Industry!</vt:lpstr>
      <vt:lpstr>#5.  Access To National Savings Center!</vt:lpstr>
      <vt:lpstr>#6.  Great Member Support</vt:lpstr>
      <vt:lpstr>#7.  LONGEVITY &amp; STABILITY </vt:lpstr>
      <vt:lpstr>Sound Good?  Well Check This Out…</vt:lpstr>
      <vt:lpstr>For More Information, Just Go To: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So ‘Great’ About National Wealth Center?</dc:title>
  <dc:creator>Greg</dc:creator>
  <cp:lastModifiedBy>Greg</cp:lastModifiedBy>
  <cp:revision>11</cp:revision>
  <dcterms:created xsi:type="dcterms:W3CDTF">2014-12-10T22:50:57Z</dcterms:created>
  <dcterms:modified xsi:type="dcterms:W3CDTF">2014-12-12T20:35:24Z</dcterms:modified>
</cp:coreProperties>
</file>