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378" r:id="rId11"/>
    <p:sldId id="267" r:id="rId12"/>
    <p:sldId id="269" r:id="rId13"/>
    <p:sldId id="274" r:id="rId14"/>
    <p:sldId id="275" r:id="rId15"/>
    <p:sldId id="276" r:id="rId16"/>
    <p:sldId id="277" r:id="rId17"/>
    <p:sldId id="278" r:id="rId18"/>
    <p:sldId id="279" r:id="rId19"/>
    <p:sldId id="380" r:id="rId20"/>
    <p:sldId id="382" r:id="rId21"/>
    <p:sldId id="384" r:id="rId22"/>
    <p:sldId id="386" r:id="rId23"/>
    <p:sldId id="393" r:id="rId24"/>
    <p:sldId id="392" r:id="rId25"/>
    <p:sldId id="388" r:id="rId26"/>
    <p:sldId id="390" r:id="rId27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5" autoAdjust="0"/>
    <p:restoredTop sz="94660"/>
  </p:normalViewPr>
  <p:slideViewPr>
    <p:cSldViewPr>
      <p:cViewPr varScale="1">
        <p:scale>
          <a:sx n="79" d="100"/>
          <a:sy n="79" d="100"/>
        </p:scale>
        <p:origin x="-1062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6025" cy="3768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0263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0262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0263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fld id="{33C4E9A7-8BDC-4D96-BC73-E02A10A04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B3EC312-5740-4185-AC0E-654CC4D49F1A}" type="slidenum">
              <a:rPr lang="en-US"/>
              <a:pPr/>
              <a:t>1</a:t>
            </a:fld>
            <a:endParaRPr lang="en-US"/>
          </a:p>
        </p:txBody>
      </p:sp>
      <p:sp>
        <p:nvSpPr>
          <p:cNvPr id="1280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80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00C8BD8-D178-4A87-8FB3-68E1EFAFCA6D}" type="slidenum">
              <a:rPr lang="en-US"/>
              <a:pPr/>
              <a:t>10</a:t>
            </a:fld>
            <a:endParaRPr lang="en-US"/>
          </a:p>
        </p:txBody>
      </p:sp>
      <p:sp>
        <p:nvSpPr>
          <p:cNvPr id="1382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82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E71A483-8934-4470-BD06-963116FEC6DD}" type="slidenum">
              <a:rPr lang="en-US"/>
              <a:pPr/>
              <a:t>11</a:t>
            </a:fld>
            <a:endParaRPr lang="en-US"/>
          </a:p>
        </p:txBody>
      </p:sp>
      <p:sp>
        <p:nvSpPr>
          <p:cNvPr id="1392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92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12C5F94-4A9B-4A3C-935C-A41E1A93BA00}" type="slidenum">
              <a:rPr lang="en-US"/>
              <a:pPr/>
              <a:t>12</a:t>
            </a:fld>
            <a:endParaRPr lang="en-US"/>
          </a:p>
        </p:txBody>
      </p:sp>
      <p:sp>
        <p:nvSpPr>
          <p:cNvPr id="1413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13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2FA1797-C394-41D7-BBE9-449D3FDF7B8E}" type="slidenum">
              <a:rPr lang="en-US"/>
              <a:pPr/>
              <a:t>13</a:t>
            </a:fld>
            <a:endParaRPr lang="en-US"/>
          </a:p>
        </p:txBody>
      </p:sp>
      <p:sp>
        <p:nvSpPr>
          <p:cNvPr id="1464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64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7D2828B-4A02-4F68-8215-7A8B9C88C922}" type="slidenum">
              <a:rPr lang="en-US"/>
              <a:pPr/>
              <a:t>14</a:t>
            </a:fld>
            <a:endParaRPr lang="en-US"/>
          </a:p>
        </p:txBody>
      </p:sp>
      <p:sp>
        <p:nvSpPr>
          <p:cNvPr id="1474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74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C882794-4925-4F97-BF54-DC993BDC85AF}" type="slidenum">
              <a:rPr lang="en-US"/>
              <a:pPr/>
              <a:t>15</a:t>
            </a:fld>
            <a:endParaRPr lang="en-US"/>
          </a:p>
        </p:txBody>
      </p:sp>
      <p:sp>
        <p:nvSpPr>
          <p:cNvPr id="148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8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544AB78-FF8A-40E8-A981-618C722911B7}" type="slidenum">
              <a:rPr lang="en-US"/>
              <a:pPr/>
              <a:t>16</a:t>
            </a:fld>
            <a:endParaRPr lang="en-US"/>
          </a:p>
        </p:txBody>
      </p:sp>
      <p:sp>
        <p:nvSpPr>
          <p:cNvPr id="1495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95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4B69942-C894-4917-B1AA-A37E6B4424CE}" type="slidenum">
              <a:rPr lang="en-US"/>
              <a:pPr/>
              <a:t>17</a:t>
            </a:fld>
            <a:endParaRPr lang="en-US"/>
          </a:p>
        </p:txBody>
      </p:sp>
      <p:sp>
        <p:nvSpPr>
          <p:cNvPr id="1505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05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452743A-54F1-437E-B2A1-6B156532582B}" type="slidenum">
              <a:rPr lang="en-US"/>
              <a:pPr/>
              <a:t>18</a:t>
            </a:fld>
            <a:endParaRPr lang="en-US"/>
          </a:p>
        </p:txBody>
      </p:sp>
      <p:sp>
        <p:nvSpPr>
          <p:cNvPr id="1515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15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160194C-7C60-422E-B7E6-87F73A3F5D9B}" type="slidenum">
              <a:rPr lang="en-US"/>
              <a:pPr/>
              <a:t>19</a:t>
            </a:fld>
            <a:endParaRPr lang="en-US"/>
          </a:p>
        </p:txBody>
      </p:sp>
      <p:sp>
        <p:nvSpPr>
          <p:cNvPr id="1290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90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160194C-7C60-422E-B7E6-87F73A3F5D9B}" type="slidenum">
              <a:rPr lang="en-US"/>
              <a:pPr/>
              <a:t>2</a:t>
            </a:fld>
            <a:endParaRPr lang="en-US"/>
          </a:p>
        </p:txBody>
      </p:sp>
      <p:sp>
        <p:nvSpPr>
          <p:cNvPr id="1290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90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2D1C130-2845-4B10-BF85-424953F29EFF}" type="slidenum">
              <a:rPr lang="en-US"/>
              <a:pPr/>
              <a:t>20</a:t>
            </a:fld>
            <a:endParaRPr lang="en-US"/>
          </a:p>
        </p:txBody>
      </p:sp>
      <p:sp>
        <p:nvSpPr>
          <p:cNvPr id="1300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00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95DD868-B591-4217-94F0-673B0DD33CB8}" type="slidenum">
              <a:rPr lang="en-US"/>
              <a:pPr/>
              <a:t>21</a:t>
            </a:fld>
            <a:endParaRPr lang="en-US"/>
          </a:p>
        </p:txBody>
      </p:sp>
      <p:sp>
        <p:nvSpPr>
          <p:cNvPr id="132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21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7D2828B-4A02-4F68-8215-7A8B9C88C922}" type="slidenum">
              <a:rPr lang="en-US"/>
              <a:pPr/>
              <a:t>22</a:t>
            </a:fld>
            <a:endParaRPr lang="en-US"/>
          </a:p>
        </p:txBody>
      </p:sp>
      <p:sp>
        <p:nvSpPr>
          <p:cNvPr id="1474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74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BBC12F2-45F5-44E2-9D2D-1601AF402F42}" type="slidenum">
              <a:rPr lang="en-US"/>
              <a:pPr/>
              <a:t>23</a:t>
            </a:fld>
            <a:endParaRPr lang="en-US"/>
          </a:p>
        </p:txBody>
      </p:sp>
      <p:sp>
        <p:nvSpPr>
          <p:cNvPr id="1402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02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52062D5-A689-49CA-BF4A-6C71C8F8AA7E}" type="slidenum">
              <a:rPr lang="en-US"/>
              <a:pPr/>
              <a:t>24</a:t>
            </a:fld>
            <a:endParaRPr lang="en-US"/>
          </a:p>
        </p:txBody>
      </p:sp>
      <p:sp>
        <p:nvSpPr>
          <p:cNvPr id="1423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23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C882794-4925-4F97-BF54-DC993BDC85AF}" type="slidenum">
              <a:rPr lang="en-US"/>
              <a:pPr/>
              <a:t>25</a:t>
            </a:fld>
            <a:endParaRPr lang="en-US"/>
          </a:p>
        </p:txBody>
      </p:sp>
      <p:sp>
        <p:nvSpPr>
          <p:cNvPr id="148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8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C882794-4925-4F97-BF54-DC993BDC85AF}" type="slidenum">
              <a:rPr lang="en-US"/>
              <a:pPr/>
              <a:t>26</a:t>
            </a:fld>
            <a:endParaRPr lang="en-US"/>
          </a:p>
        </p:txBody>
      </p:sp>
      <p:sp>
        <p:nvSpPr>
          <p:cNvPr id="148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8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2D1C130-2845-4B10-BF85-424953F29EFF}" type="slidenum">
              <a:rPr lang="en-US"/>
              <a:pPr/>
              <a:t>3</a:t>
            </a:fld>
            <a:endParaRPr lang="en-US"/>
          </a:p>
        </p:txBody>
      </p:sp>
      <p:sp>
        <p:nvSpPr>
          <p:cNvPr id="1300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00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9CA3E06-5E57-42B0-BCD1-4BB8874E1501}" type="slidenum">
              <a:rPr lang="en-US"/>
              <a:pPr/>
              <a:t>4</a:t>
            </a:fld>
            <a:endParaRPr lang="en-US"/>
          </a:p>
        </p:txBody>
      </p:sp>
      <p:sp>
        <p:nvSpPr>
          <p:cNvPr id="1310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10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95DD868-B591-4217-94F0-673B0DD33CB8}" type="slidenum">
              <a:rPr lang="en-US"/>
              <a:pPr/>
              <a:t>5</a:t>
            </a:fld>
            <a:endParaRPr lang="en-US"/>
          </a:p>
        </p:txBody>
      </p:sp>
      <p:sp>
        <p:nvSpPr>
          <p:cNvPr id="132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21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B2C9B65-524D-49CE-ACFE-964CC30920A9}" type="slidenum">
              <a:rPr lang="en-US"/>
              <a:pPr/>
              <a:t>6</a:t>
            </a:fld>
            <a:endParaRPr lang="en-US"/>
          </a:p>
        </p:txBody>
      </p:sp>
      <p:sp>
        <p:nvSpPr>
          <p:cNvPr id="1331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31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5D5C822-7614-462A-A851-6A6939D3727A}" type="slidenum">
              <a:rPr lang="en-US"/>
              <a:pPr/>
              <a:t>7</a:t>
            </a:fld>
            <a:endParaRPr lang="en-US"/>
          </a:p>
        </p:txBody>
      </p:sp>
      <p:sp>
        <p:nvSpPr>
          <p:cNvPr id="134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4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B8EC650-D1D2-498C-8CE5-1A043F1F7DAF}" type="slidenum">
              <a:rPr lang="en-US"/>
              <a:pPr/>
              <a:t>8</a:t>
            </a:fld>
            <a:endParaRPr lang="en-US"/>
          </a:p>
        </p:txBody>
      </p:sp>
      <p:sp>
        <p:nvSpPr>
          <p:cNvPr id="135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5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3213637-CE5F-480D-8C8F-30BD3A2E948E}" type="slidenum">
              <a:rPr lang="en-US"/>
              <a:pPr/>
              <a:t>9</a:t>
            </a:fld>
            <a:endParaRPr lang="en-US"/>
          </a:p>
        </p:txBody>
      </p:sp>
      <p:sp>
        <p:nvSpPr>
          <p:cNvPr id="137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7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1FCB5-292F-442D-9F76-DCF2D6342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8DAAE-08BE-45C7-AD9E-9131E72D9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2ACB6-71FF-4DDA-A632-0EC9D8099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3B2AE-C6CD-4C3F-895A-DA904F730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F4EE9-FAE8-42D4-8782-A4265CC41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ADF61-5320-4C56-AD0A-27C17E843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E3345-8DA1-42FE-8E03-6CD00202F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DF2D8-9B64-4DE7-B6BE-0A94828BE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0E7A9-24A6-463B-BF8A-199A34230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E6392-E666-410D-B2DA-5EB389050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BA645-CD09-4948-AFF6-C63387813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C44F6F0F-7C4B-4818-A093-16EA27FEB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685800" y="2179637"/>
            <a:ext cx="8686800" cy="3733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1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8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National Wealth Center Vs </a:t>
            </a:r>
            <a:r>
              <a:rPr lang="en-US" sz="8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MLM</a:t>
            </a:r>
          </a:p>
          <a:p>
            <a:pPr algn="ctr">
              <a:lnSpc>
                <a:spcPct val="101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8000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"/>
            <a:ext cx="10080625" cy="16462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3" descr="v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9911" y="4160837"/>
            <a:ext cx="6563773" cy="304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685800" y="2027238"/>
            <a:ext cx="8686800" cy="495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This is usually anywhere between $125-$200 monthly and you cannot receive compensation if this is not met</a:t>
            </a:r>
            <a:endParaRPr lang="en-US" sz="6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172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1"/>
            <a:ext cx="10080625" cy="17224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685800" y="2103438"/>
            <a:ext cx="8686800" cy="495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In the case of </a:t>
            </a:r>
            <a:r>
              <a:rPr 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National Wealth Center, </a:t>
            </a:r>
            <a:r>
              <a:rPr 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all you need is a $25 membership. That’s it. </a:t>
            </a:r>
            <a:endParaRPr lang="en-US" sz="6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172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1"/>
            <a:ext cx="10080625" cy="17224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685800" y="2419350"/>
            <a:ext cx="8686800" cy="5221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1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Let’s look more deeply into the comp plans of </a:t>
            </a:r>
            <a:r>
              <a:rPr 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National Wealth Center </a:t>
            </a:r>
            <a:r>
              <a:rPr lang="en-US" sz="6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vs</a:t>
            </a:r>
            <a:r>
              <a:rPr 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 </a:t>
            </a:r>
            <a:r>
              <a:rPr 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MLM</a:t>
            </a:r>
            <a:endParaRPr lang="en-US" sz="6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6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1646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1"/>
            <a:ext cx="10080625" cy="1668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685800" y="2743200"/>
            <a:ext cx="86868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1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Let’s Look at Comp Plan of a Traditional MLM</a:t>
            </a:r>
            <a:endParaRPr lang="en-US" sz="6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6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172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1"/>
            <a:ext cx="10080625" cy="17224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685800" y="2743200"/>
            <a:ext cx="86868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172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3" descr="mlm-pyramid-scheme-work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5512" y="2255837"/>
            <a:ext cx="8153400" cy="51816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0" y="1"/>
            <a:ext cx="10080625" cy="17224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685800" y="2708275"/>
            <a:ext cx="8686800" cy="4641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101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172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3" descr="ViCompPlanEdi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673" y="2255837"/>
            <a:ext cx="9869278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0" y="1"/>
            <a:ext cx="10080625" cy="17224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685800" y="2676525"/>
            <a:ext cx="8686800" cy="4611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172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3" descr="ViCommissionPercentag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967" y="2636837"/>
            <a:ext cx="9265161" cy="4191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0" y="1"/>
            <a:ext cx="10080625" cy="17224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685800" y="2493963"/>
            <a:ext cx="8686800" cy="4976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101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3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</a:endParaRPr>
          </a:p>
          <a:p>
            <a:pPr>
              <a:lnSpc>
                <a:spcPct val="101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172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3" descr="CompExampleLowPerc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0712" y="2636837"/>
            <a:ext cx="9183733" cy="4191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0" y="1"/>
            <a:ext cx="10080625" cy="17224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685800" y="2676525"/>
            <a:ext cx="8686800" cy="4611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6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Now Let’s Look At </a:t>
            </a:r>
            <a:r>
              <a:rPr lang="en-US" sz="6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National Wealth Center’s Compensation Plan:</a:t>
            </a:r>
            <a:endParaRPr lang="en-US" sz="6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172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1"/>
            <a:ext cx="10080625" cy="17224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696912" y="2255837"/>
            <a:ext cx="8686800" cy="304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7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National Wealth Center </a:t>
            </a:r>
            <a:r>
              <a:rPr 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Only </a:t>
            </a:r>
            <a:r>
              <a:rPr 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Costs $25…</a:t>
            </a:r>
            <a:endParaRPr lang="en-US" sz="7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1493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1"/>
            <a:ext cx="10080625" cy="17224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685800" y="2179638"/>
            <a:ext cx="8686800" cy="35051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8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What’s The Difference?</a:t>
            </a:r>
            <a:endParaRPr lang="en-US" sz="8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"/>
            <a:ext cx="10080625" cy="1668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914400" y="2514600"/>
            <a:ext cx="8686800" cy="4806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1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6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First and </a:t>
            </a:r>
            <a:r>
              <a:rPr lang="en-US" sz="6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Foremost…National Wealth Center </a:t>
            </a:r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is a 100% Commission Based Program…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1646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1"/>
            <a:ext cx="10080625" cy="17224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685800" y="2103437"/>
            <a:ext cx="8686800" cy="5211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101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With </a:t>
            </a:r>
            <a:r>
              <a:rPr 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National Wealth Center, </a:t>
            </a:r>
            <a:r>
              <a:rPr 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You 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BREAK EVEN</a:t>
            </a:r>
            <a:r>
              <a:rPr 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 with Just 1 Referral!</a:t>
            </a:r>
            <a:endParaRPr lang="en-US" sz="4400" dirty="0" smtClean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1570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1"/>
            <a:ext cx="10080625" cy="17224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696912" y="2255837"/>
            <a:ext cx="86868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National </a:t>
            </a:r>
            <a:r>
              <a:rPr lang="en-US" sz="6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Welath</a:t>
            </a:r>
            <a:r>
              <a:rPr 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 Center Revolves </a:t>
            </a:r>
            <a:r>
              <a:rPr 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Around the 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Power of 4 </a:t>
            </a:r>
            <a:r>
              <a:rPr 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– Finding Just 4 Business Partners with $25…That’s It…</a:t>
            </a:r>
            <a:endParaRPr lang="en-US" sz="6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1493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1"/>
            <a:ext cx="10080625" cy="17224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685800" y="2743200"/>
            <a:ext cx="86868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1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6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6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172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4112" y="2332037"/>
            <a:ext cx="77724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0" y="1"/>
            <a:ext cx="10080625" cy="17224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685800" y="2743200"/>
            <a:ext cx="86868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1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6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 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6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1570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057400"/>
            <a:ext cx="960120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0" y="1"/>
            <a:ext cx="10080625" cy="17224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685800" y="2708275"/>
            <a:ext cx="8686800" cy="4641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101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1493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03238" y="2332037"/>
            <a:ext cx="9067800" cy="4724400"/>
          </a:xfrm>
        </p:spPr>
        <p:txBody>
          <a:bodyPr/>
          <a:lstStyle/>
          <a:p>
            <a:r>
              <a:rPr lang="en-US" sz="6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This </a:t>
            </a:r>
            <a:r>
              <a:rPr lang="en-US" sz="6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Just Continually Duplicates </a:t>
            </a:r>
            <a:r>
              <a:rPr lang="en-US" sz="6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and Your Income Compounds with Our </a:t>
            </a:r>
            <a:r>
              <a:rPr lang="en-US" sz="6000" b="1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Reverse 2 Up Compensation System</a:t>
            </a:r>
            <a:endParaRPr lang="en-US" sz="6000" b="1" i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1"/>
            <a:ext cx="10080625" cy="17224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685800" y="2708275"/>
            <a:ext cx="8686800" cy="4641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101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1570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03238" y="2332037"/>
            <a:ext cx="9067800" cy="4724400"/>
          </a:xfrm>
        </p:spPr>
        <p:txBody>
          <a:bodyPr/>
          <a:lstStyle/>
          <a:p>
            <a:r>
              <a:rPr lang="en-US" sz="6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That’s How </a:t>
            </a:r>
            <a:r>
              <a:rPr lang="en-US" sz="66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EASY</a:t>
            </a:r>
            <a:r>
              <a:rPr lang="en-US" sz="6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This Is!</a:t>
            </a:r>
            <a:br>
              <a:rPr lang="en-US" sz="6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6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6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 Learn More Just Go To:</a:t>
            </a:r>
            <a:b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www.</a:t>
            </a:r>
            <a:r>
              <a:rPr lang="en-US" sz="4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thenationalwealthcenterreview</a:t>
            </a: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.com</a:t>
            </a:r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1"/>
            <a:ext cx="10080625" cy="17224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914400" y="2179638"/>
            <a:ext cx="8686800" cy="487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1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 </a:t>
            </a:r>
            <a:r>
              <a:rPr lang="en-US" sz="7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National Wealth Center is </a:t>
            </a:r>
            <a:r>
              <a:rPr lang="en-US" sz="7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an </a:t>
            </a:r>
            <a:r>
              <a:rPr lang="en-US" sz="7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Affiliate </a:t>
            </a:r>
            <a:r>
              <a:rPr lang="en-US" sz="7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program</a:t>
            </a:r>
            <a:endParaRPr lang="en-US" sz="7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172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1"/>
            <a:ext cx="10080625" cy="17224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685800" y="2408238"/>
            <a:ext cx="86868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7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MLM or </a:t>
            </a:r>
            <a:r>
              <a:rPr lang="en-US" sz="7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MultiLevel</a:t>
            </a:r>
            <a:r>
              <a:rPr lang="en-US" sz="7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 Marketing are </a:t>
            </a:r>
            <a:r>
              <a:rPr lang="en-US" sz="7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NOT </a:t>
            </a:r>
            <a:r>
              <a:rPr lang="en-US" sz="7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A</a:t>
            </a:r>
            <a:r>
              <a:rPr lang="en-US" sz="7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ffiliate </a:t>
            </a:r>
            <a:r>
              <a:rPr lang="en-US" sz="7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programs</a:t>
            </a:r>
            <a:endParaRPr lang="en-US" sz="7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172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1"/>
            <a:ext cx="10080625" cy="17224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685800" y="2743200"/>
            <a:ext cx="86868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1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But Aren’t </a:t>
            </a:r>
            <a:r>
              <a:rPr 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they both the same?</a:t>
            </a:r>
            <a:endParaRPr lang="en-US" sz="4400" dirty="0" smtClean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172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1"/>
            <a:ext cx="10080625" cy="17224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685800" y="2419350"/>
            <a:ext cx="8686800" cy="5221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1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Let’s Look at the Compensation plan of these 2 models:</a:t>
            </a:r>
            <a:endParaRPr lang="en-US" sz="4400" dirty="0" smtClean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172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1"/>
            <a:ext cx="10080625" cy="17224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685800" y="2233613"/>
            <a:ext cx="8686800" cy="559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1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Affiliate Marketing Programs Revolve around Making Sales or Referrals</a:t>
            </a:r>
            <a:endParaRPr lang="en-US" sz="5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5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172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1"/>
            <a:ext cx="10080625" cy="17224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143000" y="2286000"/>
            <a:ext cx="75438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1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6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Affiliate Marketers Do not have to have a minimum point or volume to make money</a:t>
            </a:r>
            <a:endParaRPr lang="en-US" sz="6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1646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1"/>
            <a:ext cx="10080625" cy="17224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685800" y="2692400"/>
            <a:ext cx="8686800" cy="467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1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All MLM programs require the distributors to have a minimum point or purchase to be compensated</a:t>
            </a:r>
            <a:endParaRPr lang="en-US" sz="5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6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1798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1"/>
            <a:ext cx="10080625" cy="1798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258</Words>
  <Application>Microsoft Office PowerPoint</Application>
  <PresentationFormat>Custom</PresentationFormat>
  <Paragraphs>48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This Just Continually Duplicates and Your Income Compounds with Our Reverse 2 Up Compensation System</vt:lpstr>
      <vt:lpstr>That’s How EASY This Is!  To Learn More Just Go To: www.thenationalwealthcenterreview.com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ALAN COSENS</dc:creator>
  <cp:lastModifiedBy>Greg</cp:lastModifiedBy>
  <cp:revision>41</cp:revision>
  <cp:lastPrinted>1601-01-01T00:00:00Z</cp:lastPrinted>
  <dcterms:created xsi:type="dcterms:W3CDTF">2011-05-08T01:28:39Z</dcterms:created>
  <dcterms:modified xsi:type="dcterms:W3CDTF">2014-09-16T04:13:26Z</dcterms:modified>
</cp:coreProperties>
</file>