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58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9C2D-58C2-42D4-98AD-A78A3412B2FA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2117D-49DC-4229-858A-7536C81C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nationalwealthcenterreview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Top </a:t>
            </a:r>
            <a:r>
              <a:rPr lang="en-US" b="1" dirty="0" smtClean="0"/>
              <a:t>6 </a:t>
            </a:r>
            <a:r>
              <a:rPr lang="en-US" b="1" dirty="0" smtClean="0"/>
              <a:t>Most Commonly Asked Questions About National Wealth Center…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OpportunityNW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8001001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#1. Hey James, </a:t>
            </a:r>
            <a:r>
              <a:rPr lang="en-US" b="1" dirty="0" smtClean="0"/>
              <a:t>Just What Is </a:t>
            </a:r>
            <a:r>
              <a:rPr lang="en-US" b="1" dirty="0" smtClean="0"/>
              <a:t>National Wealth </a:t>
            </a:r>
            <a:r>
              <a:rPr lang="en-US" b="1" dirty="0" smtClean="0"/>
              <a:t>Center?!?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PeterWolfing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1905266" cy="189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NWCproduc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7800"/>
            <a:ext cx="518891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onthlyCompPl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86200"/>
            <a:ext cx="6706196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#2. </a:t>
            </a:r>
            <a:r>
              <a:rPr lang="en-US" b="1" dirty="0" smtClean="0"/>
              <a:t>How Does the Company Make Money with 100% Commissions?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SavingsCenterNW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8561352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#3. </a:t>
            </a:r>
            <a:r>
              <a:rPr lang="en-US" b="1" dirty="0" smtClean="0"/>
              <a:t>What Levels Should I Join At?  Should I Join Them All In The Beginning?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WCselfDevelopmentProdu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1"/>
            <a:ext cx="4267200" cy="2438399"/>
          </a:xfrm>
          <a:prstGeom prst="rect">
            <a:avLst/>
          </a:prstGeom>
        </p:spPr>
      </p:pic>
      <p:pic>
        <p:nvPicPr>
          <p:cNvPr id="5" name="Picture 4" descr="NWCbusinessDevProduc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81200"/>
            <a:ext cx="4491633" cy="2438400"/>
          </a:xfrm>
          <a:prstGeom prst="rect">
            <a:avLst/>
          </a:prstGeom>
        </p:spPr>
      </p:pic>
      <p:pic>
        <p:nvPicPr>
          <p:cNvPr id="6" name="Picture 5" descr="WealthAdvantageProductLev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419600"/>
            <a:ext cx="5644159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#4. </a:t>
            </a:r>
            <a:r>
              <a:rPr lang="en-US" b="1" dirty="0" smtClean="0"/>
              <a:t>Hey James, Is National Wealth Center Easy?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success-ske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88571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/>
              <a:t>#5. </a:t>
            </a:r>
            <a:r>
              <a:rPr lang="en-US" b="1" dirty="0" smtClean="0"/>
              <a:t>Hey James, Will I Make As Much Money As You If I Join?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co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7391400" cy="439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#6. </a:t>
            </a:r>
            <a:r>
              <a:rPr lang="en-US" b="1" dirty="0" smtClean="0"/>
              <a:t>I Haven’t Had Success In the Past, Will I Have Success With National Wealth Center?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Newb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76962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Learn More…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Go To My Website: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www.thenationalwealthcenterreview.com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Contact Myself:</a:t>
            </a:r>
          </a:p>
          <a:p>
            <a:pPr algn="ctr">
              <a:buNone/>
            </a:pPr>
            <a:r>
              <a:rPr lang="en-US" dirty="0" smtClean="0"/>
              <a:t>idwithjames@gmail.com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127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Top 6 Most Commonly Asked Questions About National Wealth Center…</vt:lpstr>
      <vt:lpstr>#1. Hey James, Just What Is National Wealth Center?!?</vt:lpstr>
      <vt:lpstr>#2. How Does the Company Make Money with 100% Commissions?</vt:lpstr>
      <vt:lpstr>#3. What Levels Should I Join At?  Should I Join Them All In The Beginning?</vt:lpstr>
      <vt:lpstr>#4. Hey James, Is National Wealth Center Easy?</vt:lpstr>
      <vt:lpstr>#5. Hey James, Will I Make As Much Money As You If I Join?</vt:lpstr>
      <vt:lpstr>#6. I Haven’t Had Success In the Past, Will I Have Success With National Wealth Center?</vt:lpstr>
      <vt:lpstr>To Learn More…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 Most Commonly Asked Questions About National Wealth Center…</dc:title>
  <dc:creator>Greg</dc:creator>
  <cp:lastModifiedBy>Greg</cp:lastModifiedBy>
  <cp:revision>8</cp:revision>
  <dcterms:created xsi:type="dcterms:W3CDTF">2015-01-08T04:12:46Z</dcterms:created>
  <dcterms:modified xsi:type="dcterms:W3CDTF">2015-01-09T02:17:31Z</dcterms:modified>
</cp:coreProperties>
</file>