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5" r:id="rId9"/>
    <p:sldId id="263" r:id="rId10"/>
    <p:sldId id="264" r:id="rId11"/>
    <p:sldId id="266" r:id="rId12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540" y="-96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6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4584D-AAF5-4B43-821B-FE84B5456797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C93C1-2B5C-41A5-ADA3-D9B828E741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4584D-AAF5-4B43-821B-FE84B5456797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C93C1-2B5C-41A5-ADA3-D9B828E741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7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7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4584D-AAF5-4B43-821B-FE84B5456797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C93C1-2B5C-41A5-ADA3-D9B828E741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4584D-AAF5-4B43-821B-FE84B5456797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C93C1-2B5C-41A5-ADA3-D9B828E741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4584D-AAF5-4B43-821B-FE84B5456797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C93C1-2B5C-41A5-ADA3-D9B828E741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4584D-AAF5-4B43-821B-FE84B5456797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C93C1-2B5C-41A5-ADA3-D9B828E741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4584D-AAF5-4B43-821B-FE84B5456797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C93C1-2B5C-41A5-ADA3-D9B828E741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4584D-AAF5-4B43-821B-FE84B5456797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C93C1-2B5C-41A5-ADA3-D9B828E741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4584D-AAF5-4B43-821B-FE84B5456797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C93C1-2B5C-41A5-ADA3-D9B828E741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27541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4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195919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4584D-AAF5-4B43-821B-FE84B5456797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C93C1-2B5C-41A5-ADA3-D9B828E741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3"/>
            <a:ext cx="5486400" cy="670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4584D-AAF5-4B43-821B-FE84B5456797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C93C1-2B5C-41A5-ADA3-D9B828E741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4584D-AAF5-4B43-821B-FE84B5456797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C93C1-2B5C-41A5-ADA3-D9B828E7415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nationalwealthcenterreview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3"/>
            <a:ext cx="7772400" cy="120649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How To Make 10K Monthly With National Wealth Center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651000"/>
            <a:ext cx="8077200" cy="3429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 descr="NWCproduct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204" y="1587500"/>
            <a:ext cx="8535592" cy="3873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Breaking It Down…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b="1" dirty="0" smtClean="0"/>
              <a:t>Just 1 Traffic Method!!</a:t>
            </a:r>
          </a:p>
          <a:p>
            <a:pPr algn="ctr">
              <a:buNone/>
            </a:pPr>
            <a:endParaRPr lang="en-US" b="1" dirty="0" smtClean="0"/>
          </a:p>
          <a:p>
            <a:pPr marL="514350" indent="-514350">
              <a:buAutoNum type="arabicPeriod"/>
            </a:pPr>
            <a:r>
              <a:rPr lang="en-US" b="1" dirty="0" smtClean="0"/>
              <a:t>At All 3 Levels:</a:t>
            </a:r>
          </a:p>
          <a:p>
            <a:pPr marL="514350" indent="-514350">
              <a:buNone/>
            </a:pPr>
            <a:r>
              <a:rPr lang="en-US" b="1" dirty="0"/>
              <a:t> </a:t>
            </a:r>
            <a:r>
              <a:rPr lang="en-US" b="1" dirty="0" smtClean="0"/>
              <a:t>     70,000 Members Divided by 58 = .08%</a:t>
            </a:r>
          </a:p>
          <a:p>
            <a:pPr marL="514350" indent="-514350">
              <a:buNone/>
            </a:pPr>
            <a:endParaRPr lang="en-US" b="1" dirty="0"/>
          </a:p>
          <a:p>
            <a:pPr marL="514350" indent="-514350">
              <a:buNone/>
            </a:pPr>
            <a:r>
              <a:rPr lang="en-US" b="1" i="1" dirty="0" smtClean="0">
                <a:solidFill>
                  <a:srgbClr val="C00000"/>
                </a:solidFill>
              </a:rPr>
              <a:t>YOU ONLY NEED TO CONVERT .08% of that Traffic Source Into Sales, which is Way Less Than 1%....WOW</a:t>
            </a:r>
            <a:endParaRPr lang="en-US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600" b="1" dirty="0" smtClean="0"/>
              <a:t>Thank You!</a:t>
            </a:r>
            <a:endParaRPr lang="en-US" sz="6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Sincerely Hope You Are Starting To Understand Just How Powerful A High Income Program Can Be</a:t>
            </a:r>
          </a:p>
          <a:p>
            <a:endParaRPr lang="en-US" dirty="0" smtClean="0"/>
          </a:p>
          <a:p>
            <a:r>
              <a:rPr lang="en-US" b="1" dirty="0" smtClean="0"/>
              <a:t>To Learn More Go To:</a:t>
            </a:r>
            <a:endParaRPr lang="en-US" dirty="0"/>
          </a:p>
          <a:p>
            <a:pPr>
              <a:buNone/>
            </a:pPr>
            <a:r>
              <a:rPr lang="en-US" dirty="0" smtClean="0"/>
              <a:t>   </a:t>
            </a:r>
            <a:r>
              <a:rPr lang="en-US" b="1" u="sng" dirty="0" smtClean="0">
                <a:solidFill>
                  <a:schemeClr val="tx2">
                    <a:lumMod val="75000"/>
                  </a:schemeClr>
                </a:solidFill>
                <a:hlinkClick r:id="rId2"/>
              </a:rPr>
              <a:t>www.thenationalwealthcenterreview.com</a:t>
            </a:r>
            <a:endParaRPr lang="en-US" b="1" u="sng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en-US" b="1" u="sng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en-US" b="1" dirty="0" smtClean="0"/>
              <a:t>My email:  </a:t>
            </a:r>
            <a:r>
              <a:rPr lang="en-US" dirty="0" smtClean="0"/>
              <a:t>idwithjames@gmail.com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7003"/>
            <a:ext cx="7772400" cy="901697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It’s All About Numbers And Simple Math…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143000"/>
            <a:ext cx="8077200" cy="4572000"/>
          </a:xfr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US" sz="2000" b="1" dirty="0" smtClean="0">
                <a:solidFill>
                  <a:schemeClr val="tx1"/>
                </a:solidFill>
              </a:rPr>
              <a:t>At the $25 Level We Need A Total of 400 Referrals at that Level (</a:t>
            </a:r>
            <a:r>
              <a:rPr lang="en-US" sz="2000" b="1" dirty="0" smtClean="0">
                <a:solidFill>
                  <a:srgbClr val="C00000"/>
                </a:solidFill>
              </a:rPr>
              <a:t>25 x 400 = 10,000</a:t>
            </a:r>
            <a:r>
              <a:rPr lang="en-US" sz="2000" b="1" dirty="0" smtClean="0">
                <a:solidFill>
                  <a:schemeClr val="tx1"/>
                </a:solidFill>
              </a:rPr>
              <a:t>)</a:t>
            </a:r>
          </a:p>
          <a:p>
            <a:pPr marL="514350" indent="-514350">
              <a:buAutoNum type="arabicPeriod"/>
            </a:pPr>
            <a:endParaRPr lang="en-US" sz="2000" b="1" dirty="0" smtClean="0">
              <a:solidFill>
                <a:schemeClr val="tx1"/>
              </a:solidFill>
            </a:endParaRPr>
          </a:p>
          <a:p>
            <a:pPr marL="514350" indent="-514350">
              <a:buAutoNum type="arabicPeriod" startAt="2"/>
            </a:pPr>
            <a:r>
              <a:rPr lang="en-US" sz="2000" b="1" dirty="0" smtClean="0">
                <a:solidFill>
                  <a:schemeClr val="tx1"/>
                </a:solidFill>
              </a:rPr>
              <a:t>At the $50 Level We Need A Total of 200 Referrals at that Level (</a:t>
            </a:r>
            <a:r>
              <a:rPr lang="en-US" sz="2000" b="1" dirty="0" smtClean="0">
                <a:solidFill>
                  <a:srgbClr val="C00000"/>
                </a:solidFill>
              </a:rPr>
              <a:t>50 x 200 = 10,000</a:t>
            </a:r>
            <a:r>
              <a:rPr lang="en-US" sz="2000" b="1" dirty="0" smtClean="0">
                <a:solidFill>
                  <a:schemeClr val="tx1"/>
                </a:solidFill>
              </a:rPr>
              <a:t>)</a:t>
            </a:r>
          </a:p>
          <a:p>
            <a:pPr marL="514350" indent="-514350">
              <a:buAutoNum type="arabicPeriod" startAt="2"/>
            </a:pPr>
            <a:endParaRPr lang="en-US" sz="2000" b="1" dirty="0" smtClean="0">
              <a:solidFill>
                <a:schemeClr val="tx1"/>
              </a:solidFill>
            </a:endParaRPr>
          </a:p>
          <a:p>
            <a:pPr marL="514350" indent="-514350">
              <a:buAutoNum type="arabicPeriod" startAt="3"/>
            </a:pPr>
            <a:r>
              <a:rPr lang="en-US" sz="2000" b="1" dirty="0" smtClean="0">
                <a:solidFill>
                  <a:schemeClr val="tx1"/>
                </a:solidFill>
              </a:rPr>
              <a:t>At the $100 Level We Need A Total of 100 Referrals at that Level (</a:t>
            </a:r>
            <a:r>
              <a:rPr lang="en-US" sz="2000" b="1" dirty="0" smtClean="0">
                <a:solidFill>
                  <a:srgbClr val="C00000"/>
                </a:solidFill>
              </a:rPr>
              <a:t>100 x 100 = 10,000</a:t>
            </a:r>
            <a:r>
              <a:rPr lang="en-US" sz="2000" b="1" dirty="0" smtClean="0">
                <a:solidFill>
                  <a:schemeClr val="tx1"/>
                </a:solidFill>
              </a:rPr>
              <a:t>)</a:t>
            </a:r>
          </a:p>
          <a:p>
            <a:pPr marL="514350" indent="-514350">
              <a:buAutoNum type="arabicPeriod" startAt="3"/>
            </a:pPr>
            <a:endParaRPr lang="en-US" sz="2000" b="1" dirty="0" smtClean="0">
              <a:solidFill>
                <a:schemeClr val="tx1"/>
              </a:solidFill>
            </a:endParaRPr>
          </a:p>
          <a:p>
            <a:pPr marL="514350" indent="-514350">
              <a:buAutoNum type="arabicPeriod" startAt="3"/>
            </a:pPr>
            <a:r>
              <a:rPr lang="en-US" sz="2000" b="1" dirty="0" smtClean="0">
                <a:solidFill>
                  <a:schemeClr val="tx1"/>
                </a:solidFill>
              </a:rPr>
              <a:t>At All 3 Levels We ONLY Need A Total of 58 Referrals…</a:t>
            </a:r>
          </a:p>
          <a:p>
            <a:pPr marL="514350" indent="-514350"/>
            <a:r>
              <a:rPr lang="en-US" sz="2000" b="1" dirty="0" smtClean="0">
                <a:solidFill>
                  <a:schemeClr val="tx1"/>
                </a:solidFill>
              </a:rPr>
              <a:t>(58 x 175 = 10150)</a:t>
            </a:r>
          </a:p>
          <a:p>
            <a:pPr marL="514350" indent="-514350"/>
            <a:r>
              <a:rPr lang="en-US" sz="4400" b="1" dirty="0" smtClean="0">
                <a:solidFill>
                  <a:schemeClr val="tx1"/>
                </a:solidFill>
              </a:rPr>
              <a:t>- Not Counting </a:t>
            </a:r>
            <a:r>
              <a:rPr lang="en-US" sz="4400" b="1" dirty="0" err="1" smtClean="0">
                <a:solidFill>
                  <a:schemeClr val="tx1"/>
                </a:solidFill>
              </a:rPr>
              <a:t>Passups</a:t>
            </a:r>
            <a:r>
              <a:rPr lang="en-US" sz="4400" b="1" dirty="0" smtClean="0">
                <a:solidFill>
                  <a:schemeClr val="tx1"/>
                </a:solidFill>
              </a:rPr>
              <a:t> -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3"/>
            <a:ext cx="7772400" cy="120649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Learn How To Market Effectively Online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651000"/>
            <a:ext cx="8077200" cy="3429000"/>
          </a:xfr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>
            <a:normAutofit fontScale="92500" lnSpcReduction="10000"/>
          </a:bodyPr>
          <a:lstStyle/>
          <a:p>
            <a:pPr marL="514350" indent="-514350"/>
            <a:r>
              <a:rPr lang="en-US" b="1" dirty="0" smtClean="0">
                <a:solidFill>
                  <a:schemeClr val="tx1"/>
                </a:solidFill>
              </a:rPr>
              <a:t>Develop Or Simply Plug Into A High Converting Sales Funnel, Marketing System, or Website</a:t>
            </a:r>
          </a:p>
          <a:p>
            <a:pPr marL="514350" indent="-514350"/>
            <a:endParaRPr lang="en-US" dirty="0" smtClean="0"/>
          </a:p>
          <a:p>
            <a:pPr marL="514350" indent="-514350"/>
            <a:endParaRPr lang="en-US" dirty="0" smtClean="0"/>
          </a:p>
          <a:p>
            <a:pPr marL="514350" indent="-514350"/>
            <a:endParaRPr lang="en-US" dirty="0" smtClean="0"/>
          </a:p>
          <a:p>
            <a:pPr marL="514350" indent="-514350"/>
            <a:endParaRPr lang="en-US" dirty="0"/>
          </a:p>
          <a:p>
            <a:pPr marL="514350" indent="-514350"/>
            <a:r>
              <a:rPr lang="en-US" b="1" u="sng" dirty="0" smtClean="0">
                <a:solidFill>
                  <a:schemeClr val="tx2">
                    <a:lumMod val="75000"/>
                  </a:schemeClr>
                </a:solidFill>
              </a:rPr>
              <a:t>www.nwcmarketingsystem.com</a:t>
            </a:r>
          </a:p>
        </p:txBody>
      </p:sp>
      <p:pic>
        <p:nvPicPr>
          <p:cNvPr id="4" name="Picture 3" descr="NWCmarketingSyste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7400" y="2540000"/>
            <a:ext cx="5315692" cy="18417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Drive As Much Traffic As Possible To Your Website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/>
            <a:r>
              <a:rPr lang="en-US" b="1" u="sng" dirty="0" smtClean="0"/>
              <a:t>How Do We Do This?</a:t>
            </a:r>
            <a:endParaRPr lang="en-US" b="1" u="sng" dirty="0"/>
          </a:p>
          <a:p>
            <a:pPr algn="ctr">
              <a:buNone/>
            </a:pPr>
            <a:r>
              <a:rPr lang="en-US" dirty="0" smtClean="0"/>
              <a:t>     - Traffic Exchanges</a:t>
            </a:r>
          </a:p>
          <a:p>
            <a:pPr algn="ctr">
              <a:buNone/>
            </a:pPr>
            <a:r>
              <a:rPr lang="en-US" dirty="0"/>
              <a:t> </a:t>
            </a:r>
            <a:r>
              <a:rPr lang="en-US" dirty="0" smtClean="0"/>
              <a:t>    - Pay Per Click</a:t>
            </a:r>
          </a:p>
          <a:p>
            <a:pPr algn="ctr">
              <a:buNone/>
            </a:pPr>
            <a:r>
              <a:rPr lang="en-US" dirty="0"/>
              <a:t> </a:t>
            </a:r>
            <a:r>
              <a:rPr lang="en-US" dirty="0" smtClean="0"/>
              <a:t>    - Solo Ads</a:t>
            </a:r>
          </a:p>
          <a:p>
            <a:pPr algn="ctr">
              <a:buNone/>
            </a:pPr>
            <a:r>
              <a:rPr lang="en-US" dirty="0"/>
              <a:t> </a:t>
            </a:r>
            <a:r>
              <a:rPr lang="en-US" dirty="0" smtClean="0"/>
              <a:t>    - Social Media</a:t>
            </a:r>
          </a:p>
          <a:p>
            <a:pPr algn="ctr">
              <a:buNone/>
            </a:pPr>
            <a:r>
              <a:rPr lang="en-US" dirty="0"/>
              <a:t> </a:t>
            </a:r>
            <a:r>
              <a:rPr lang="en-US" dirty="0" smtClean="0"/>
              <a:t>    - SEO  </a:t>
            </a:r>
          </a:p>
          <a:p>
            <a:pPr algn="ctr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sz="4800" i="1" dirty="0" smtClean="0">
                <a:solidFill>
                  <a:srgbClr val="C00000"/>
                </a:solidFill>
              </a:rPr>
              <a:t>- </a:t>
            </a:r>
            <a:r>
              <a:rPr lang="en-US" sz="4800" b="1" i="1" dirty="0" smtClean="0">
                <a:solidFill>
                  <a:srgbClr val="C00000"/>
                </a:solidFill>
              </a:rPr>
              <a:t>Marketing Is Absolutely Unlimited!</a:t>
            </a:r>
            <a:endParaRPr lang="en-US" sz="4800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Let’s Take An Example…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Traffic Exchange Site Has </a:t>
            </a:r>
            <a:r>
              <a:rPr lang="en-US" b="1" i="1" dirty="0" smtClean="0"/>
              <a:t>70,000 Members</a:t>
            </a:r>
          </a:p>
          <a:p>
            <a:endParaRPr lang="en-US" dirty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b="1" i="1" dirty="0" smtClean="0">
                <a:solidFill>
                  <a:srgbClr val="C00000"/>
                </a:solidFill>
              </a:rPr>
              <a:t>How Many of those 70,000 Members Has To Take Action For Us to Make $10,000 Or More With National Wealth Center?  </a:t>
            </a:r>
          </a:p>
          <a:p>
            <a:pPr>
              <a:buNone/>
            </a:pPr>
            <a:endParaRPr lang="en-US" b="1" i="1" dirty="0">
              <a:solidFill>
                <a:srgbClr val="C00000"/>
              </a:solidFill>
            </a:endParaRPr>
          </a:p>
        </p:txBody>
      </p:sp>
      <p:pic>
        <p:nvPicPr>
          <p:cNvPr id="5" name="Picture 4" descr="010_36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72203" y="3556000"/>
            <a:ext cx="2066925" cy="15319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Breaking Down the Numbers…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b="1" dirty="0" smtClean="0"/>
              <a:t>Most Traffic Exchange Sites Convert at Around 7-20% Into Sales, We Will Use This As A Guideline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b="1" dirty="0" smtClean="0"/>
              <a:t>This Will Blow Your Mind and You Will Really Begin To Understand the Power of Internet Marketing With A Great Program Like National Wealth Center….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Breaking It Down…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b="1" dirty="0" smtClean="0"/>
              <a:t>Just 1 Traffic Method!!</a:t>
            </a:r>
          </a:p>
          <a:p>
            <a:pPr marL="514350" indent="-514350">
              <a:buAutoNum type="arabicPeriod"/>
            </a:pPr>
            <a:r>
              <a:rPr lang="en-US" b="1" dirty="0" smtClean="0"/>
              <a:t>At the $25 Level:</a:t>
            </a:r>
          </a:p>
          <a:p>
            <a:pPr marL="514350" indent="-514350">
              <a:buNone/>
            </a:pPr>
            <a:r>
              <a:rPr lang="en-US" b="1" dirty="0"/>
              <a:t> </a:t>
            </a:r>
            <a:r>
              <a:rPr lang="en-US" b="1" dirty="0" smtClean="0"/>
              <a:t>     70,000 Members Divided by 400 = .6%</a:t>
            </a:r>
          </a:p>
          <a:p>
            <a:pPr marL="514350" indent="-514350">
              <a:buNone/>
            </a:pPr>
            <a:endParaRPr lang="en-US" b="1" dirty="0"/>
          </a:p>
          <a:p>
            <a:pPr marL="514350" indent="-514350">
              <a:buNone/>
            </a:pPr>
            <a:r>
              <a:rPr lang="en-US" b="1" i="1" dirty="0" smtClean="0">
                <a:solidFill>
                  <a:srgbClr val="FF0000"/>
                </a:solidFill>
              </a:rPr>
              <a:t>YOU ONLY NEED TO CONVERT less than 1% of that Traffic Source Into Sales…!!</a:t>
            </a:r>
            <a:endParaRPr lang="en-US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Breaking It Down…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/>
              <a:t>Just 1 Traffic Method!!</a:t>
            </a:r>
          </a:p>
          <a:p>
            <a:pPr algn="ctr"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b="1" dirty="0" smtClean="0"/>
              <a:t>At the $50 Level:</a:t>
            </a:r>
          </a:p>
          <a:p>
            <a:pPr marL="514350" indent="-514350">
              <a:buNone/>
            </a:pPr>
            <a:r>
              <a:rPr lang="en-US" b="1" dirty="0"/>
              <a:t> </a:t>
            </a:r>
            <a:r>
              <a:rPr lang="en-US" b="1" dirty="0" smtClean="0"/>
              <a:t>     70,000 Members Divided by 200 = .3%</a:t>
            </a:r>
          </a:p>
          <a:p>
            <a:pPr marL="514350" indent="-514350">
              <a:buNone/>
            </a:pPr>
            <a:endParaRPr lang="en-US" b="1" dirty="0"/>
          </a:p>
          <a:p>
            <a:pPr marL="514350" indent="-514350">
              <a:buNone/>
            </a:pPr>
            <a:r>
              <a:rPr lang="en-US" b="1" i="1" dirty="0" smtClean="0">
                <a:solidFill>
                  <a:srgbClr val="C00000"/>
                </a:solidFill>
              </a:rPr>
              <a:t>YOU ONLY NEED TO CONVERT .3% of that Traffic Source Into Sales…!!</a:t>
            </a:r>
            <a:endParaRPr lang="en-US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Breaking It Down…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/>
              <a:t>Just 1 Traffic Method!!</a:t>
            </a:r>
          </a:p>
          <a:p>
            <a:pPr algn="ctr"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b="1" dirty="0" smtClean="0"/>
              <a:t>At the $100 Level:</a:t>
            </a:r>
          </a:p>
          <a:p>
            <a:pPr marL="514350" indent="-514350">
              <a:buNone/>
            </a:pPr>
            <a:r>
              <a:rPr lang="en-US" b="1" dirty="0"/>
              <a:t> </a:t>
            </a:r>
            <a:r>
              <a:rPr lang="en-US" b="1" dirty="0" smtClean="0"/>
              <a:t>     70,000 Members Divided by 100 = .1%</a:t>
            </a:r>
          </a:p>
          <a:p>
            <a:pPr marL="514350" indent="-514350">
              <a:buNone/>
            </a:pPr>
            <a:endParaRPr lang="en-US" b="1" dirty="0"/>
          </a:p>
          <a:p>
            <a:pPr marL="514350" indent="-514350">
              <a:buNone/>
            </a:pPr>
            <a:r>
              <a:rPr lang="en-US" b="1" i="1" dirty="0" smtClean="0">
                <a:solidFill>
                  <a:srgbClr val="C00000"/>
                </a:solidFill>
              </a:rPr>
              <a:t>YOU ONLY NEED TO CONVERT .1% of that Traffic Source Into Sales…!!</a:t>
            </a:r>
            <a:endParaRPr lang="en-US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</TotalTime>
  <Words>458</Words>
  <Application>Microsoft Office PowerPoint</Application>
  <PresentationFormat>On-screen Show (16:10)</PresentationFormat>
  <Paragraphs>68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How To Make 10K Monthly With National Wealth Center </vt:lpstr>
      <vt:lpstr>It’s All About Numbers And Simple Math…</vt:lpstr>
      <vt:lpstr>Learn How To Market Effectively Online</vt:lpstr>
      <vt:lpstr>Drive As Much Traffic As Possible To Your Website</vt:lpstr>
      <vt:lpstr>Let’s Take An Example…</vt:lpstr>
      <vt:lpstr>Breaking Down the Numbers…</vt:lpstr>
      <vt:lpstr>Breaking It Down…</vt:lpstr>
      <vt:lpstr>Breaking It Down…</vt:lpstr>
      <vt:lpstr>Breaking It Down…</vt:lpstr>
      <vt:lpstr>Breaking It Down…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Make 10K Monthly With National Wealth Center</dc:title>
  <dc:creator>Greg</dc:creator>
  <cp:lastModifiedBy>Greg</cp:lastModifiedBy>
  <cp:revision>20</cp:revision>
  <dcterms:created xsi:type="dcterms:W3CDTF">2015-02-05T01:14:45Z</dcterms:created>
  <dcterms:modified xsi:type="dcterms:W3CDTF">2015-03-03T05:27:04Z</dcterms:modified>
</cp:coreProperties>
</file>